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220" autoAdjust="0"/>
    <p:restoredTop sz="94782" autoAdjust="0"/>
  </p:normalViewPr>
  <p:slideViewPr>
    <p:cSldViewPr snapToGrid="0">
      <p:cViewPr>
        <p:scale>
          <a:sx n="66" d="100"/>
          <a:sy n="66" d="100"/>
        </p:scale>
        <p:origin x="1146" y="132"/>
      </p:cViewPr>
      <p:guideLst>
        <p:guide orient="horz" pos="3368"/>
        <p:guide pos="476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SRNTGT106</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General Staff Building</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XXXXXXX</a:t>
              </a:r>
              <a:endParaRPr b="1">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sp>
        <p:nvSpPr>
          <p:cNvPr id="3" name="TextBox 2">
            <a:extLst>
              <a:ext uri="{FF2B5EF4-FFF2-40B4-BE49-F238E27FC236}">
                <a16:creationId xmlns:a16="http://schemas.microsoft.com/office/drawing/2014/main" id="{E59C8CAD-E60C-1460-A1E9-39CE08F2452C}"/>
              </a:ext>
            </a:extLst>
          </p:cNvPr>
          <p:cNvSpPr txBox="1"/>
          <p:nvPr/>
        </p:nvSpPr>
        <p:spPr>
          <a:xfrm>
            <a:off x="2450786" y="385601"/>
            <a:ext cx="6646569" cy="400110"/>
          </a:xfrm>
          <a:prstGeom prst="rect">
            <a:avLst/>
          </a:prstGeom>
          <a:noFill/>
        </p:spPr>
        <p:txBody>
          <a:bodyPr wrap="square">
            <a:spAutoFit/>
          </a:bodyPr>
          <a:lstStyle/>
          <a:p>
            <a:pPr marL="0" lvl="0" indent="0" algn="l" rtl="0">
              <a:spcBef>
                <a:spcPts val="0"/>
              </a:spcBef>
              <a:spcAft>
                <a:spcPts val="0"/>
              </a:spcAft>
              <a:buNone/>
            </a:pPr>
            <a:r>
              <a:rPr lang="en-GB" sz="2000" b="1" dirty="0"/>
              <a:t>COLLOCATED FACILITY GRAPHIC</a:t>
            </a:r>
            <a:r>
              <a:rPr lang="en-GB" sz="2000" b="1" dirty="0">
                <a:solidFill>
                  <a:schemeClr val="dk1"/>
                </a:solidFill>
              </a:rPr>
              <a:t> [X]</a:t>
            </a:r>
            <a:endParaRPr lang="en-GB" sz="2000" b="1" dirty="0"/>
          </a:p>
        </p:txBody>
      </p:sp>
      <p:grpSp>
        <p:nvGrpSpPr>
          <p:cNvPr id="4" name="Group 3">
            <a:extLst>
              <a:ext uri="{FF2B5EF4-FFF2-40B4-BE49-F238E27FC236}">
                <a16:creationId xmlns:a16="http://schemas.microsoft.com/office/drawing/2014/main" id="{98168E40-E252-5BF4-D2E0-E5C7F45817EA}"/>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id="{2A3F492B-D7E5-6ECB-7486-3E212017C0E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id="{3081AF34-5F50-83E8-DEAC-97FF4D39E9F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id="{56E80D80-AA46-DAF7-2FDB-862299DB95C3}"/>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id="{E6216BD7-CCD0-9650-311D-1C59971A2416}"/>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9CFD9D91-E917-93AA-9569-711E80D7F35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BABDD8D3-1A57-9EE0-C8D4-89156C9E3022}"/>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4398928C-030C-8AEC-D60C-AE8088D1C2C4}"/>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EB3C4800-E7D0-4AD9-AD31-51DC108D2FED}"/>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96D97C2D-7E6D-DF3D-0C46-324A374865C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F2713B63-EA7A-8BE5-9995-81744DD5FD1B}"/>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id="{A32128C8-FC73-15BE-9E5C-2B0E2A126EA3}"/>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id="{5E0FCECD-1D25-AA5C-EB9B-9B7AAC848E98}"/>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id="{C734A13D-8AAB-B618-D887-C8844EC59224}"/>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id="{BD643D5C-A966-9094-B93B-AB40B0ADCAD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69877A62-4537-347A-CACF-01A1FFBC149A}"/>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6A31603F-9751-77EA-8A50-C183E4F0A2AE}"/>
              </a:ext>
            </a:extLst>
          </p:cNvPr>
          <p:cNvSpPr txBox="1"/>
          <p:nvPr/>
        </p:nvSpPr>
        <p:spPr>
          <a:xfrm>
            <a:off x="2463282" y="387681"/>
            <a:ext cx="6668087" cy="400110"/>
          </a:xfrm>
          <a:prstGeom prst="rect">
            <a:avLst/>
          </a:prstGeom>
          <a:noFill/>
        </p:spPr>
        <p:txBody>
          <a:bodyPr wrap="square">
            <a:spAutoFit/>
          </a:bodyPr>
          <a:lstStyle/>
          <a:p>
            <a:pPr marL="0" lvl="0" indent="0" algn="l" rtl="0">
              <a:spcBef>
                <a:spcPts val="0"/>
              </a:spcBef>
              <a:spcAft>
                <a:spcPts val="0"/>
              </a:spcAft>
              <a:buNone/>
            </a:pPr>
            <a:r>
              <a:rPr lang="en-GB" sz="2000" b="1" dirty="0"/>
              <a:t>INSTALLATION OUTLINE GRAPHIC [X]</a:t>
            </a:r>
          </a:p>
        </p:txBody>
      </p:sp>
      <p:grpSp>
        <p:nvGrpSpPr>
          <p:cNvPr id="20" name="Group 19">
            <a:extLst>
              <a:ext uri="{FF2B5EF4-FFF2-40B4-BE49-F238E27FC236}">
                <a16:creationId xmlns:a16="http://schemas.microsoft.com/office/drawing/2014/main" id="{68EBD67F-AD44-A563-5F28-01DAF3724A25}"/>
              </a:ext>
            </a:extLst>
          </p:cNvPr>
          <p:cNvGrpSpPr/>
          <p:nvPr/>
        </p:nvGrpSpPr>
        <p:grpSpPr>
          <a:xfrm>
            <a:off x="14284518" y="2184201"/>
            <a:ext cx="559046" cy="692832"/>
            <a:chOff x="15526400" y="3343535"/>
            <a:chExt cx="1172983" cy="1324523"/>
          </a:xfrm>
        </p:grpSpPr>
        <p:sp>
          <p:nvSpPr>
            <p:cNvPr id="21" name="Freeform: Shape 20">
              <a:extLst>
                <a:ext uri="{FF2B5EF4-FFF2-40B4-BE49-F238E27FC236}">
                  <a16:creationId xmlns:a16="http://schemas.microsoft.com/office/drawing/2014/main" id="{70770724-71A7-0FCB-9362-80B6076C676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Google Shape;66;p14">
              <a:extLst>
                <a:ext uri="{FF2B5EF4-FFF2-40B4-BE49-F238E27FC236}">
                  <a16:creationId xmlns:a16="http://schemas.microsoft.com/office/drawing/2014/main" id="{57458940-DDD0-6E39-9E8A-23AED69B69D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3" name="Group 22">
            <a:extLst>
              <a:ext uri="{FF2B5EF4-FFF2-40B4-BE49-F238E27FC236}">
                <a16:creationId xmlns:a16="http://schemas.microsoft.com/office/drawing/2014/main" id="{2314777E-4353-EACE-0A30-38C9035AF6E9}"/>
              </a:ext>
            </a:extLst>
          </p:cNvPr>
          <p:cNvGrpSpPr/>
          <p:nvPr/>
        </p:nvGrpSpPr>
        <p:grpSpPr>
          <a:xfrm>
            <a:off x="1" y="0"/>
            <a:ext cx="15119349" cy="1980670"/>
            <a:chOff x="1" y="0"/>
            <a:chExt cx="15119349" cy="1980670"/>
          </a:xfrm>
        </p:grpSpPr>
        <p:sp>
          <p:nvSpPr>
            <p:cNvPr id="24" name="TextBox 23">
              <a:extLst>
                <a:ext uri="{FF2B5EF4-FFF2-40B4-BE49-F238E27FC236}">
                  <a16:creationId xmlns:a16="http://schemas.microsoft.com/office/drawing/2014/main" id="{B1DB9FC7-B8A6-6168-6C94-C1F1EC9E9BB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5" name="Picture 24">
              <a:extLst>
                <a:ext uri="{FF2B5EF4-FFF2-40B4-BE49-F238E27FC236}">
                  <a16:creationId xmlns:a16="http://schemas.microsoft.com/office/drawing/2014/main" id="{AFAA5A61-6C68-A1F0-5F62-3DD36AACCCD1}"/>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6" name="Group 25">
              <a:extLst>
                <a:ext uri="{FF2B5EF4-FFF2-40B4-BE49-F238E27FC236}">
                  <a16:creationId xmlns:a16="http://schemas.microsoft.com/office/drawing/2014/main" id="{344962A8-DB71-BD90-9503-42240CE34670}"/>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id="{4C913A78-0044-4EA1-1221-B9F6E9CD7A4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6774A8B3-A119-C1C8-16BC-D5A5C41E1F6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4FFB4BD9-CF23-0E40-FF8E-AFEB554D792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5DDB4762-3841-492E-BCEA-B282C33E74D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2C238592-4E88-113E-E4AD-67545EDBB1C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3FCE0805-7605-33E7-E7D4-73667CC7036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28840593-9B83-786E-E64D-B38021C407BD}"/>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28" name="TextBox 27">
              <a:extLst>
                <a:ext uri="{FF2B5EF4-FFF2-40B4-BE49-F238E27FC236}">
                  <a16:creationId xmlns:a16="http://schemas.microsoft.com/office/drawing/2014/main" id="{010A2634-6447-9AAE-4021-AF052FE492B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29" name="TextBox 28">
              <a:extLst>
                <a:ext uri="{FF2B5EF4-FFF2-40B4-BE49-F238E27FC236}">
                  <a16:creationId xmlns:a16="http://schemas.microsoft.com/office/drawing/2014/main" id="{81D1A73A-0DB7-8F3D-54FB-DF21B9216537}"/>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id="{F02136CE-1CCB-6642-6CE6-B455D2050F1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31" name="Picture 30" descr="D:\GIT PROJECTS\OPAT-background\Virtual Intelligence Service only logo.PNG">
              <a:extLst>
                <a:ext uri="{FF2B5EF4-FFF2-40B4-BE49-F238E27FC236}">
                  <a16:creationId xmlns:a16="http://schemas.microsoft.com/office/drawing/2014/main" id="{89D85E81-14FB-F72C-1276-91E5396571C2}"/>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id="{200720EF-2279-9404-664E-9C473DA96EC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FACILITY NAME</a:t>
              </a:r>
              <a:endParaRPr b="1">
                <a:solidFill>
                  <a:schemeClr val="dk1"/>
                </a:solidFill>
              </a:endParaRPr>
            </a:p>
            <a:p>
              <a:pPr marL="0" lvl="0" indent="0" algn="l" rtl="0">
                <a:spcBef>
                  <a:spcPts val="0"/>
                </a:spcBef>
                <a:spcAft>
                  <a:spcPts val="0"/>
                </a:spcAft>
                <a:buNone/>
              </a:pPr>
              <a:r>
                <a:rPr lang="fr" b="1">
                  <a:solidFill>
                    <a:schemeClr val="dk1"/>
                  </a:solidFill>
                </a:rPr>
                <a:t>XXXXCDXXXX/CDX01</a:t>
              </a:r>
              <a:endParaRPr b="1">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5" name="TextBox 4">
            <a:extLst>
              <a:ext uri="{FF2B5EF4-FFF2-40B4-BE49-F238E27FC236}">
                <a16:creationId xmlns:a16="http://schemas.microsoft.com/office/drawing/2014/main" id="{9F3C1356-F28C-FF4D-CC1E-B2A985C6A5E4}"/>
              </a:ext>
            </a:extLst>
          </p:cNvPr>
          <p:cNvSpPr txBox="1"/>
          <p:nvPr/>
        </p:nvSpPr>
        <p:spPr>
          <a:xfrm>
            <a:off x="2429057" y="377451"/>
            <a:ext cx="75595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COLLOCATED FACILITY GRAPHIC [X]</a:t>
            </a:r>
          </a:p>
        </p:txBody>
      </p:sp>
      <p:grpSp>
        <p:nvGrpSpPr>
          <p:cNvPr id="6" name="Group 5">
            <a:extLst>
              <a:ext uri="{FF2B5EF4-FFF2-40B4-BE49-F238E27FC236}">
                <a16:creationId xmlns:a16="http://schemas.microsoft.com/office/drawing/2014/main" id="{337F5FA3-8805-CAB8-8FF4-44BF70DECCAD}"/>
              </a:ext>
            </a:extLst>
          </p:cNvPr>
          <p:cNvGrpSpPr/>
          <p:nvPr/>
        </p:nvGrpSpPr>
        <p:grpSpPr>
          <a:xfrm>
            <a:off x="14195180" y="2629410"/>
            <a:ext cx="559046" cy="692832"/>
            <a:chOff x="15526400" y="3343535"/>
            <a:chExt cx="1172983" cy="1324523"/>
          </a:xfrm>
        </p:grpSpPr>
        <p:sp>
          <p:nvSpPr>
            <p:cNvPr id="7" name="Freeform: Shape 6">
              <a:extLst>
                <a:ext uri="{FF2B5EF4-FFF2-40B4-BE49-F238E27FC236}">
                  <a16:creationId xmlns:a16="http://schemas.microsoft.com/office/drawing/2014/main" id="{6FE2AC30-D3D1-C2E4-7CF5-161838966304}"/>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Google Shape;66;p14">
              <a:extLst>
                <a:ext uri="{FF2B5EF4-FFF2-40B4-BE49-F238E27FC236}">
                  <a16:creationId xmlns:a16="http://schemas.microsoft.com/office/drawing/2014/main" id="{69C2ECE3-90C0-1EB4-2306-6C26179F4B8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9" name="Group 8">
            <a:extLst>
              <a:ext uri="{FF2B5EF4-FFF2-40B4-BE49-F238E27FC236}">
                <a16:creationId xmlns:a16="http://schemas.microsoft.com/office/drawing/2014/main" id="{8AF4B216-E33B-24C6-84BD-8F6B3783CC97}"/>
              </a:ext>
            </a:extLst>
          </p:cNvPr>
          <p:cNvGrpSpPr/>
          <p:nvPr/>
        </p:nvGrpSpPr>
        <p:grpSpPr>
          <a:xfrm>
            <a:off x="1" y="0"/>
            <a:ext cx="15119349" cy="1980670"/>
            <a:chOff x="1" y="0"/>
            <a:chExt cx="15119349" cy="1980670"/>
          </a:xfrm>
        </p:grpSpPr>
        <p:sp>
          <p:nvSpPr>
            <p:cNvPr id="10" name="TextBox 9">
              <a:extLst>
                <a:ext uri="{FF2B5EF4-FFF2-40B4-BE49-F238E27FC236}">
                  <a16:creationId xmlns:a16="http://schemas.microsoft.com/office/drawing/2014/main" id="{D4786B85-1A6A-140F-443B-2CB331AB3F4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11" name="Picture 10">
              <a:extLst>
                <a:ext uri="{FF2B5EF4-FFF2-40B4-BE49-F238E27FC236}">
                  <a16:creationId xmlns:a16="http://schemas.microsoft.com/office/drawing/2014/main" id="{616EDDBE-8970-6207-44BE-F6A383E2595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12" name="Group 11">
              <a:extLst>
                <a:ext uri="{FF2B5EF4-FFF2-40B4-BE49-F238E27FC236}">
                  <a16:creationId xmlns:a16="http://schemas.microsoft.com/office/drawing/2014/main" id="{793231A2-0A4D-E984-DB4B-500694ADCFD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id="{2D9A4690-E013-50A6-5534-616A7AF40E4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77459BCE-A743-6E78-02A5-2534DA70384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A77DE6E5-AAE0-2592-2550-B17CA076799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1E7D1C86-6750-8C76-9BF0-20E2A61B7101}"/>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E987A46E-C8B6-8EC3-7D33-271EDC1D5A58}"/>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0CC52F3F-9BBE-B51B-93FD-A073DF6D63A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3" name="TextBox 12">
              <a:extLst>
                <a:ext uri="{FF2B5EF4-FFF2-40B4-BE49-F238E27FC236}">
                  <a16:creationId xmlns:a16="http://schemas.microsoft.com/office/drawing/2014/main" id="{7F550F6E-9443-7CF9-9347-3CB049EE31B8}"/>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14" name="TextBox 13">
              <a:extLst>
                <a:ext uri="{FF2B5EF4-FFF2-40B4-BE49-F238E27FC236}">
                  <a16:creationId xmlns:a16="http://schemas.microsoft.com/office/drawing/2014/main" id="{D91A6FC3-D7E3-8F23-FC53-F32556F5742C}"/>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5" name="TextBox 14">
              <a:extLst>
                <a:ext uri="{FF2B5EF4-FFF2-40B4-BE49-F238E27FC236}">
                  <a16:creationId xmlns:a16="http://schemas.microsoft.com/office/drawing/2014/main" id="{64FE7D60-4B9D-2881-B3B4-01812855BDB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6" name="TextBox 15">
              <a:extLst>
                <a:ext uri="{FF2B5EF4-FFF2-40B4-BE49-F238E27FC236}">
                  <a16:creationId xmlns:a16="http://schemas.microsoft.com/office/drawing/2014/main" id="{32ABB46B-0F02-3CC2-A695-A58A37101CB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7" name="Picture 16" descr="D:\GIT PROJECTS\OPAT-background\Virtual Intelligence Service only logo.PNG">
              <a:extLst>
                <a:ext uri="{FF2B5EF4-FFF2-40B4-BE49-F238E27FC236}">
                  <a16:creationId xmlns:a16="http://schemas.microsoft.com/office/drawing/2014/main" id="{81954238-83EA-4F55-6CC9-DEC8587DCAB7}"/>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8" name="Rektangel 11">
              <a:extLst>
                <a:ext uri="{FF2B5EF4-FFF2-40B4-BE49-F238E27FC236}">
                  <a16:creationId xmlns:a16="http://schemas.microsoft.com/office/drawing/2014/main" id="{23EF4F65-086D-63A3-90B1-5EE759B1DA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grpSp>
        <p:nvGrpSpPr>
          <p:cNvPr id="2" name="Group 1">
            <a:extLst>
              <a:ext uri="{FF2B5EF4-FFF2-40B4-BE49-F238E27FC236}">
                <a16:creationId xmlns:a16="http://schemas.microsoft.com/office/drawing/2014/main" id="{B62C92AC-2637-EBDA-86C1-7051AE7A373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8B95346F-C448-C027-296F-CD1EDCB4E374}"/>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DE27295E-9103-12BC-98CB-6103B8E92756}"/>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D09153AF-4200-4374-8864-171B71A923D6}"/>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01CA9AFC-9433-C1CC-E5F7-474B9ACBFE8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784DC694-FCFF-0954-7647-B521F4ADAAD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E023AB70-2680-9CAF-04CD-BE305E073166}"/>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7E238751-D53B-0C1F-B1A4-20983CEB280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0B7ACA8A-03E8-0D48-A4B2-C41504EF9A0A}"/>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4BBA6074-9AE2-D3F7-F44E-22C5F5A9EDBC}"/>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8C953531-D49A-FA44-C3D3-9D4E1D42699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7" name="TextBox 6">
              <a:extLst>
                <a:ext uri="{FF2B5EF4-FFF2-40B4-BE49-F238E27FC236}">
                  <a16:creationId xmlns:a16="http://schemas.microsoft.com/office/drawing/2014/main" id="{BE5BB171-EB2C-353E-7215-E929E410531E}"/>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8" name="TextBox 7">
              <a:extLst>
                <a:ext uri="{FF2B5EF4-FFF2-40B4-BE49-F238E27FC236}">
                  <a16:creationId xmlns:a16="http://schemas.microsoft.com/office/drawing/2014/main" id="{78B30DCA-692D-3C2C-03F7-7D261EFFC98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CDBC000C-A712-3122-F523-879040D9453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0" name="Picture 9" descr="D:\GIT PROJECTS\OPAT-background\Virtual Intelligence Service only logo.PNG">
              <a:extLst>
                <a:ext uri="{FF2B5EF4-FFF2-40B4-BE49-F238E27FC236}">
                  <a16:creationId xmlns:a16="http://schemas.microsoft.com/office/drawing/2014/main" id="{9BE8DBBD-8275-BDAA-C3B1-DADACD01DE8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2ABE3F2A-A1E3-CF66-B307-FB9CF78DA2F3}"/>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TextBox 18">
            <a:extLst>
              <a:ext uri="{FF2B5EF4-FFF2-40B4-BE49-F238E27FC236}">
                <a16:creationId xmlns:a16="http://schemas.microsoft.com/office/drawing/2014/main" id="{E4E63BDD-4A68-C4C0-4C2F-42FA5040345C}"/>
              </a:ext>
            </a:extLst>
          </p:cNvPr>
          <p:cNvSpPr txBox="1"/>
          <p:nvPr/>
        </p:nvSpPr>
        <p:spPr>
          <a:xfrm>
            <a:off x="2463282" y="356146"/>
            <a:ext cx="5325455"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GRAPHIC [X]</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C29A09F0-8446-7BE0-5687-8EA16DD49DC1}"/>
              </a:ext>
            </a:extLst>
          </p:cNvPr>
          <p:cNvSpPr txBox="1"/>
          <p:nvPr/>
        </p:nvSpPr>
        <p:spPr>
          <a:xfrm>
            <a:off x="2443046" y="321938"/>
            <a:ext cx="6673680" cy="400110"/>
          </a:xfrm>
          <a:prstGeom prst="rect">
            <a:avLst/>
          </a:prstGeom>
          <a:noFill/>
        </p:spPr>
        <p:txBody>
          <a:bodyPr wrap="square">
            <a:spAutoFit/>
          </a:bodyPr>
          <a:lstStyle/>
          <a:p>
            <a:pPr marL="0" lvl="0" indent="0" algn="l" rtl="0">
              <a:spcBef>
                <a:spcPts val="0"/>
              </a:spcBef>
              <a:spcAft>
                <a:spcPts val="0"/>
              </a:spcAft>
              <a:buNone/>
            </a:pPr>
            <a:r>
              <a:rPr lang="en-GB" sz="2000" b="1" dirty="0"/>
              <a:t>CRITICAL ELEMENT SPLIT REFERENCE</a:t>
            </a:r>
          </a:p>
        </p:txBody>
      </p:sp>
      <p:grpSp>
        <p:nvGrpSpPr>
          <p:cNvPr id="4" name="Group 3">
            <a:extLst>
              <a:ext uri="{FF2B5EF4-FFF2-40B4-BE49-F238E27FC236}">
                <a16:creationId xmlns:a16="http://schemas.microsoft.com/office/drawing/2014/main" id="{A0ED1437-BA62-73D3-A03C-1E34A8B1D268}"/>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id="{6C9BE122-23D1-1136-3C26-DDB9C0FE62C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id="{3E9E3E8C-571B-9D61-AB77-7BFB760F72A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id="{3E48E61B-D3B8-2704-2D7C-812B5A5E02CB}"/>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id="{789C0E73-CF7D-ED4E-C24D-07ADCF594FB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BC818C22-6E37-C68E-373C-2EA0C931B6C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B50E90C2-2A6A-230D-F4B1-E5A9E1172C9B}"/>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84A87CE6-07F5-43BE-4BE8-32E048ABB37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49C84C8B-673E-85E3-8C6F-89AFCF678F2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AE4058F9-7583-78C1-7ED4-57901153219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03CEC09C-055F-497A-74D0-AA81B5058B5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id="{263B778A-68EE-144B-55E9-8857C43A1842}"/>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id="{A915E23A-CE59-CD8C-3F79-EAE721998D93}"/>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id="{3DB6CB38-0460-6DBC-8B60-D5C331EEFFF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id="{8107E218-5B44-73F8-DC56-F0B32DF3A48A}"/>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EE4D35C5-5D11-44E2-608D-69757A96F14F}"/>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en-GB"/>
          </a:p>
        </p:txBody>
      </p:sp>
      <p:sp>
        <p:nvSpPr>
          <p:cNvPr id="3" name="TextBox 2">
            <a:extLst>
              <a:ext uri="{FF2B5EF4-FFF2-40B4-BE49-F238E27FC236}">
                <a16:creationId xmlns:a16="http://schemas.microsoft.com/office/drawing/2014/main" id="{05CFB432-BC86-150B-B925-83186F1721A9}"/>
              </a:ext>
            </a:extLst>
          </p:cNvPr>
          <p:cNvSpPr txBox="1"/>
          <p:nvPr/>
        </p:nvSpPr>
        <p:spPr>
          <a:xfrm>
            <a:off x="2429057" y="387484"/>
            <a:ext cx="6704896" cy="400110"/>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CRITICAL ELEMENT GRAPHIC SPLIT [X] OF [X]</a:t>
            </a:r>
          </a:p>
        </p:txBody>
      </p:sp>
      <p:grpSp>
        <p:nvGrpSpPr>
          <p:cNvPr id="4" name="Group 3">
            <a:extLst>
              <a:ext uri="{FF2B5EF4-FFF2-40B4-BE49-F238E27FC236}">
                <a16:creationId xmlns:a16="http://schemas.microsoft.com/office/drawing/2014/main" id="{4183C0B1-3078-8D94-F87B-5D505CF5F981}"/>
              </a:ext>
            </a:extLst>
          </p:cNvPr>
          <p:cNvGrpSpPr/>
          <p:nvPr/>
        </p:nvGrpSpPr>
        <p:grpSpPr>
          <a:xfrm>
            <a:off x="1" y="0"/>
            <a:ext cx="15119349" cy="1980670"/>
            <a:chOff x="1" y="0"/>
            <a:chExt cx="15119349" cy="1980670"/>
          </a:xfrm>
        </p:grpSpPr>
        <p:sp>
          <p:nvSpPr>
            <p:cNvPr id="5" name="TextBox 4">
              <a:extLst>
                <a:ext uri="{FF2B5EF4-FFF2-40B4-BE49-F238E27FC236}">
                  <a16:creationId xmlns:a16="http://schemas.microsoft.com/office/drawing/2014/main" id="{E0FB1069-412E-904F-9709-0C71D4E3C58A}"/>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 name="Picture 5">
              <a:extLst>
                <a:ext uri="{FF2B5EF4-FFF2-40B4-BE49-F238E27FC236}">
                  <a16:creationId xmlns:a16="http://schemas.microsoft.com/office/drawing/2014/main" id="{6553AC0B-7CBA-C54D-BEDE-5FEFBCE9111C}"/>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7" name="Group 6">
              <a:extLst>
                <a:ext uri="{FF2B5EF4-FFF2-40B4-BE49-F238E27FC236}">
                  <a16:creationId xmlns:a16="http://schemas.microsoft.com/office/drawing/2014/main" id="{8EBA271E-422A-50F0-A5AA-551BA1B64CDE}"/>
                </a:ext>
              </a:extLst>
            </p:cNvPr>
            <p:cNvGrpSpPr/>
            <p:nvPr/>
          </p:nvGrpSpPr>
          <p:grpSpPr>
            <a:xfrm>
              <a:off x="1" y="0"/>
              <a:ext cx="15119349" cy="1921524"/>
              <a:chOff x="1" y="-1616"/>
              <a:chExt cx="15119349" cy="1921524"/>
            </a:xfrm>
          </p:grpSpPr>
          <p:sp>
            <p:nvSpPr>
              <p:cNvPr id="14" name="Rectangle 13">
                <a:extLst>
                  <a:ext uri="{FF2B5EF4-FFF2-40B4-BE49-F238E27FC236}">
                    <a16:creationId xmlns:a16="http://schemas.microsoft.com/office/drawing/2014/main" id="{4FEA6327-EB73-9481-C473-DF6AD96A864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C824AB61-5755-71A2-9707-68FB926CA412}"/>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EF5F5049-55A8-5F9D-87B0-7D98CF197273}"/>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0982DF04-1B56-941B-DEEB-A730A289686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9D7FB384-FEDC-8DBC-A32F-5D24AC071DDF}"/>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8CC3E516-6CEC-1689-05CC-F884A17C0FD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 name="TextBox 7">
              <a:extLst>
                <a:ext uri="{FF2B5EF4-FFF2-40B4-BE49-F238E27FC236}">
                  <a16:creationId xmlns:a16="http://schemas.microsoft.com/office/drawing/2014/main" id="{55DD2D49-4E61-8CFB-AE94-F69B2C986AA5}"/>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[FACILITY NAME], SRN</a:t>
              </a:r>
            </a:p>
          </p:txBody>
        </p:sp>
        <p:sp>
          <p:nvSpPr>
            <p:cNvPr id="9" name="TextBox 8">
              <a:extLst>
                <a:ext uri="{FF2B5EF4-FFF2-40B4-BE49-F238E27FC236}">
                  <a16:creationId xmlns:a16="http://schemas.microsoft.com/office/drawing/2014/main" id="{0F48363C-8DAA-AC03-487E-750B143348C6}"/>
                </a:ext>
              </a:extLst>
            </p:cNvPr>
            <p:cNvSpPr txBox="1"/>
            <p:nvPr/>
          </p:nvSpPr>
          <p:spPr>
            <a:xfrm>
              <a:off x="2429057" y="945322"/>
              <a:ext cx="4211409"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SRNTGTXXX  CATCODE: X</a:t>
              </a:r>
            </a:p>
            <a:p>
              <a:pPr marL="0" lvl="0" indent="0" algn="l" rtl="0">
                <a:spcBef>
                  <a:spcPts val="0"/>
                </a:spcBef>
                <a:spcAft>
                  <a:spcPts val="0"/>
                </a:spcAft>
                <a:buNone/>
              </a:pPr>
              <a:r>
                <a:rPr lang="en-GB" sz="1500" b="1" dirty="0"/>
                <a:t>MIDB GEO: </a:t>
              </a:r>
              <a:r>
                <a:rPr lang="pt-BR" sz="1500" b="1" dirty="0"/>
                <a:t>N DD MM.MMM E DDD MM.MMM</a:t>
              </a:r>
              <a:endParaRPr lang="en-GB" sz="1500" b="1" dirty="0"/>
            </a:p>
            <a:p>
              <a:pPr marL="0" lvl="0" indent="0" algn="l" rtl="0">
                <a:spcBef>
                  <a:spcPts val="0"/>
                </a:spcBef>
                <a:spcAft>
                  <a:spcPts val="0"/>
                </a:spcAft>
                <a:buNone/>
              </a:pPr>
              <a:r>
                <a:rPr lang="en-GB" sz="1500" b="1" dirty="0"/>
                <a:t>ICOD: YYYY-MMM-DD DOI:YYYY-MMM-DD</a:t>
              </a:r>
            </a:p>
          </p:txBody>
        </p:sp>
        <p:sp>
          <p:nvSpPr>
            <p:cNvPr id="10" name="TextBox 9">
              <a:extLst>
                <a:ext uri="{FF2B5EF4-FFF2-40B4-BE49-F238E27FC236}">
                  <a16:creationId xmlns:a16="http://schemas.microsoft.com/office/drawing/2014/main" id="{96EC7BD3-1EBD-88AC-B5EC-33BE6359405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1" name="TextBox 10">
              <a:extLst>
                <a:ext uri="{FF2B5EF4-FFF2-40B4-BE49-F238E27FC236}">
                  <a16:creationId xmlns:a16="http://schemas.microsoft.com/office/drawing/2014/main" id="{CD9B4AB7-DE65-941D-DFD8-9BBF79665F0A}"/>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YYYY-MMM-DD</a:t>
              </a:r>
            </a:p>
          </p:txBody>
        </p:sp>
        <p:pic>
          <p:nvPicPr>
            <p:cNvPr id="12" name="Picture 11" descr="D:\GIT PROJECTS\OPAT-background\Virtual Intelligence Service only logo.PNG">
              <a:extLst>
                <a:ext uri="{FF2B5EF4-FFF2-40B4-BE49-F238E27FC236}">
                  <a16:creationId xmlns:a16="http://schemas.microsoft.com/office/drawing/2014/main" id="{9696DD2E-30D9-3095-0C2F-461308C3878B}"/>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9931642C-0027-9CDA-B15F-435D20AC2E48}"/>
                </a:ext>
              </a:extLst>
            </p:cNvPr>
            <p:cNvSpPr/>
            <p:nvPr/>
          </p:nvSpPr>
          <p:spPr>
            <a:xfrm>
              <a:off x="10303776" y="1187827"/>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3" name="Picture 2" descr="A close-up of a map&#10;&#10;Description automatically generated">
            <a:extLst>
              <a:ext uri="{FF2B5EF4-FFF2-40B4-BE49-F238E27FC236}">
                <a16:creationId xmlns:a16="http://schemas.microsoft.com/office/drawing/2014/main" id="{759DF592-8B66-CB68-5B22-E322293B2894}"/>
              </a:ext>
            </a:extLst>
          </p:cNvPr>
          <p:cNvPicPr>
            <a:picLocks noChangeAspect="1"/>
          </p:cNvPicPr>
          <p:nvPr/>
        </p:nvPicPr>
        <p:blipFill>
          <a:blip r:embed="rId3"/>
          <a:srcRect l="9845" t="7275" r="26685" b="5430"/>
          <a:stretch/>
        </p:blipFill>
        <p:spPr>
          <a:xfrm>
            <a:off x="1935" y="1951649"/>
            <a:ext cx="15117415" cy="8771715"/>
          </a:xfrm>
          <a:prstGeom prst="rect">
            <a:avLst/>
          </a:prstGeom>
        </p:spPr>
      </p:pic>
      <p:sp>
        <p:nvSpPr>
          <p:cNvPr id="67" name="Google Shape;67;p14"/>
          <p:cNvSpPr txBox="1"/>
          <p:nvPr/>
        </p:nvSpPr>
        <p:spPr>
          <a:xfrm>
            <a:off x="10271651" y="4970182"/>
            <a:ext cx="2294002" cy="751448"/>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General Staff Building</a:t>
            </a:r>
          </a:p>
          <a:p>
            <a:pPr marL="0" lvl="0" indent="0" algn="l" rtl="0">
              <a:spcBef>
                <a:spcPts val="0"/>
              </a:spcBef>
              <a:spcAft>
                <a:spcPts val="0"/>
              </a:spcAft>
              <a:buClr>
                <a:schemeClr val="dk1"/>
              </a:buClr>
              <a:buSzPts val="1100"/>
              <a:buFont typeface="Arial"/>
              <a:buNone/>
            </a:pPr>
            <a:r>
              <a:rPr lang="fr" b="1" dirty="0">
                <a:solidFill>
                  <a:schemeClr val="dk1"/>
                </a:solidFill>
              </a:rPr>
              <a:t>SRNTGT106</a:t>
            </a:r>
            <a:endParaRPr b="1" dirty="0">
              <a:solidFill>
                <a:schemeClr val="dk1"/>
              </a:solidFill>
            </a:endParaRPr>
          </a:p>
        </p:txBody>
      </p:sp>
      <p:cxnSp>
        <p:nvCxnSpPr>
          <p:cNvPr id="68" name="Google Shape;68;p14"/>
          <p:cNvCxnSpPr>
            <a:cxnSpLocks/>
            <a:stCxn id="67" idx="1"/>
            <a:endCxn id="69" idx="3"/>
          </p:cNvCxnSpPr>
          <p:nvPr/>
        </p:nvCxnSpPr>
        <p:spPr>
          <a:xfrm flipH="1">
            <a:off x="8775199" y="5345906"/>
            <a:ext cx="1496452" cy="291345"/>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p:cNvSpPr/>
          <p:nvPr/>
        </p:nvSpPr>
        <p:spPr>
          <a:xfrm>
            <a:off x="8055199" y="5277251"/>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5" name="TextBox 24">
            <a:extLst>
              <a:ext uri="{FF2B5EF4-FFF2-40B4-BE49-F238E27FC236}">
                <a16:creationId xmlns:a16="http://schemas.microsoft.com/office/drawing/2014/main" id="{362EA0AA-FCDD-093D-37BA-90261762B51F}"/>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[X]</a:t>
            </a:r>
            <a:endParaRPr lang="en-GB" sz="2000" b="1" dirty="0"/>
          </a:p>
        </p:txBody>
      </p:sp>
      <p:grpSp>
        <p:nvGrpSpPr>
          <p:cNvPr id="2" name="Group 1">
            <a:extLst>
              <a:ext uri="{FF2B5EF4-FFF2-40B4-BE49-F238E27FC236}">
                <a16:creationId xmlns:a16="http://schemas.microsoft.com/office/drawing/2014/main" id="{B6692789-B169-31FA-6EBC-AD2BD782FF1D}"/>
              </a:ext>
            </a:extLst>
          </p:cNvPr>
          <p:cNvGrpSpPr/>
          <p:nvPr/>
        </p:nvGrpSpPr>
        <p:grpSpPr>
          <a:xfrm>
            <a:off x="1" y="0"/>
            <a:ext cx="15119349" cy="1980670"/>
            <a:chOff x="1" y="0"/>
            <a:chExt cx="15119349" cy="1980670"/>
          </a:xfrm>
        </p:grpSpPr>
        <p:sp>
          <p:nvSpPr>
            <p:cNvPr id="4" name="TextBox 3">
              <a:extLst>
                <a:ext uri="{FF2B5EF4-FFF2-40B4-BE49-F238E27FC236}">
                  <a16:creationId xmlns:a16="http://schemas.microsoft.com/office/drawing/2014/main" id="{0FF24576-3226-15E8-83B9-C95F0BAE803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 name="Picture 3">
              <a:extLst>
                <a:ext uri="{FF2B5EF4-FFF2-40B4-BE49-F238E27FC236}">
                  <a16:creationId xmlns:a16="http://schemas.microsoft.com/office/drawing/2014/main" id="{28473F21-7F96-9C21-A5FC-C64B135FCDB0}"/>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 name="Group 5">
              <a:extLst>
                <a:ext uri="{FF2B5EF4-FFF2-40B4-BE49-F238E27FC236}">
                  <a16:creationId xmlns:a16="http://schemas.microsoft.com/office/drawing/2014/main" id="{1FB6DC20-DE24-3B18-3AA7-B76D0D3B1FF5}"/>
                </a:ext>
              </a:extLst>
            </p:cNvPr>
            <p:cNvGrpSpPr/>
            <p:nvPr/>
          </p:nvGrpSpPr>
          <p:grpSpPr>
            <a:xfrm>
              <a:off x="1" y="0"/>
              <a:ext cx="15119349" cy="1921524"/>
              <a:chOff x="1" y="-1616"/>
              <a:chExt cx="15119349" cy="1921524"/>
            </a:xfrm>
          </p:grpSpPr>
          <p:sp>
            <p:nvSpPr>
              <p:cNvPr id="19" name="Rectangle 18">
                <a:extLst>
                  <a:ext uri="{FF2B5EF4-FFF2-40B4-BE49-F238E27FC236}">
                    <a16:creationId xmlns:a16="http://schemas.microsoft.com/office/drawing/2014/main" id="{988146CD-CAD7-6564-F231-28BC9695E58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8072A095-9C41-53F0-C73B-F71FFDD8D6C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39973DED-45F2-C7F2-2B95-206ABD44328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95FE5B21-9733-4675-9070-0F8796B6E866}"/>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46491806-F3C7-DCB4-A7AE-C5EA91CBDC7C}"/>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176FD591-0DCC-3EA4-DD32-8FD7E158C68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 name="TextBox 6">
              <a:extLst>
                <a:ext uri="{FF2B5EF4-FFF2-40B4-BE49-F238E27FC236}">
                  <a16:creationId xmlns:a16="http://schemas.microsoft.com/office/drawing/2014/main" id="{1C3D7749-9927-4F10-38CE-C9492E44200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8" name="TextBox 7">
              <a:extLst>
                <a:ext uri="{FF2B5EF4-FFF2-40B4-BE49-F238E27FC236}">
                  <a16:creationId xmlns:a16="http://schemas.microsoft.com/office/drawing/2014/main" id="{00437415-4F86-B3A6-614C-0EFD9B2A8785}"/>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9" name="TextBox 8">
              <a:extLst>
                <a:ext uri="{FF2B5EF4-FFF2-40B4-BE49-F238E27FC236}">
                  <a16:creationId xmlns:a16="http://schemas.microsoft.com/office/drawing/2014/main" id="{2A9E2DBE-280F-92D2-78BC-BBDC58DD68F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0" name="TextBox 9">
              <a:extLst>
                <a:ext uri="{FF2B5EF4-FFF2-40B4-BE49-F238E27FC236}">
                  <a16:creationId xmlns:a16="http://schemas.microsoft.com/office/drawing/2014/main" id="{9A767ACF-32F1-CA50-851A-7BB15293655A}"/>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4" name="Picture 13" descr="D:\GIT PROJECTS\OPAT-background\Virtual Intelligence Service only logo.PNG">
              <a:extLst>
                <a:ext uri="{FF2B5EF4-FFF2-40B4-BE49-F238E27FC236}">
                  <a16:creationId xmlns:a16="http://schemas.microsoft.com/office/drawing/2014/main" id="{323BC842-6461-F2E7-880B-A37329B9B88D}"/>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13" name="Rektangel 11">
              <a:extLst>
                <a:ext uri="{FF2B5EF4-FFF2-40B4-BE49-F238E27FC236}">
                  <a16:creationId xmlns:a16="http://schemas.microsoft.com/office/drawing/2014/main" id="{2CC65B76-70DD-1917-5D47-70638673EF7A}"/>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9689C963-FBFE-F6A6-8CB8-ED90E7F3E0DA}"/>
              </a:ext>
            </a:extLst>
          </p:cNvPr>
          <p:cNvGrpSpPr/>
          <p:nvPr/>
        </p:nvGrpSpPr>
        <p:grpSpPr>
          <a:xfrm>
            <a:off x="14195180" y="2629410"/>
            <a:ext cx="559046" cy="692832"/>
            <a:chOff x="15526400" y="3343535"/>
            <a:chExt cx="1172983" cy="1324523"/>
          </a:xfrm>
        </p:grpSpPr>
        <p:sp>
          <p:nvSpPr>
            <p:cNvPr id="2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374005"/>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300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39" name="Picture 38" descr="A screenshot of a computer&#10;&#10;Description automatically generated">
            <a:extLst>
              <a:ext uri="{FF2B5EF4-FFF2-40B4-BE49-F238E27FC236}">
                <a16:creationId xmlns:a16="http://schemas.microsoft.com/office/drawing/2014/main" id="{1692677D-7157-51CB-839A-6051180C5A9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47000"/>
                    </a14:imgEffect>
                    <a14:imgEffect>
                      <a14:saturation sat="0"/>
                    </a14:imgEffect>
                    <a14:imgEffect>
                      <a14:brightnessContrast bright="14000" contrast="27000"/>
                    </a14:imgEffect>
                  </a14:imgLayer>
                </a14:imgProps>
              </a:ext>
            </a:extLst>
          </a:blip>
          <a:srcRect l="6150" t="3503" r="26494" b="3711"/>
          <a:stretch/>
        </p:blipFill>
        <p:spPr>
          <a:xfrm>
            <a:off x="-860" y="1905734"/>
            <a:ext cx="15118275" cy="8786079"/>
          </a:xfrm>
          <a:prstGeom prst="rect">
            <a:avLst/>
          </a:prstGeom>
        </p:spPr>
      </p:pic>
      <p:sp>
        <p:nvSpPr>
          <p:cNvPr id="23" name="TextBox 22">
            <a:extLst>
              <a:ext uri="{FF2B5EF4-FFF2-40B4-BE49-F238E27FC236}">
                <a16:creationId xmlns:a16="http://schemas.microsoft.com/office/drawing/2014/main" id="{431AFF2A-4E1E-27FF-EF83-BEAD05214417}"/>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[X]</a:t>
            </a:r>
            <a:endParaRPr lang="en-GB" sz="2000" b="1" dirty="0"/>
          </a:p>
        </p:txBody>
      </p:sp>
      <p:grpSp>
        <p:nvGrpSpPr>
          <p:cNvPr id="24" name="Group 23">
            <a:extLst>
              <a:ext uri="{FF2B5EF4-FFF2-40B4-BE49-F238E27FC236}">
                <a16:creationId xmlns:a16="http://schemas.microsoft.com/office/drawing/2014/main" id="{F7748AB6-BD5A-6918-420A-95A7081DDB21}"/>
              </a:ext>
            </a:extLst>
          </p:cNvPr>
          <p:cNvGrpSpPr/>
          <p:nvPr/>
        </p:nvGrpSpPr>
        <p:grpSpPr>
          <a:xfrm rot="21200584">
            <a:off x="14195180" y="2629410"/>
            <a:ext cx="559046" cy="692832"/>
            <a:chOff x="15526400" y="3343535"/>
            <a:chExt cx="1172983" cy="1324523"/>
          </a:xfrm>
        </p:grpSpPr>
        <p:sp>
          <p:nvSpPr>
            <p:cNvPr id="25" name="Freeform: Shape 24">
              <a:extLst>
                <a:ext uri="{FF2B5EF4-FFF2-40B4-BE49-F238E27FC236}">
                  <a16:creationId xmlns:a16="http://schemas.microsoft.com/office/drawing/2014/main" id="{ACDC6574-366E-148B-64FE-BE7FD6558C93}"/>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Google Shape;66;p14">
              <a:extLst>
                <a:ext uri="{FF2B5EF4-FFF2-40B4-BE49-F238E27FC236}">
                  <a16:creationId xmlns:a16="http://schemas.microsoft.com/office/drawing/2014/main" id="{FCE1BA34-A363-9D1B-1F15-6E707270296B}"/>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41" name="Freeform: Shape 40">
            <a:extLst>
              <a:ext uri="{FF2B5EF4-FFF2-40B4-BE49-F238E27FC236}">
                <a16:creationId xmlns:a16="http://schemas.microsoft.com/office/drawing/2014/main" id="{D060516D-B6D9-DB81-1AD4-9BB3CDA318CA}"/>
              </a:ext>
            </a:extLst>
          </p:cNvPr>
          <p:cNvSpPr/>
          <p:nvPr/>
        </p:nvSpPr>
        <p:spPr>
          <a:xfrm rot="2755700">
            <a:off x="10443210" y="4953000"/>
            <a:ext cx="205740" cy="99060"/>
          </a:xfrm>
          <a:custGeom>
            <a:avLst/>
            <a:gdLst>
              <a:gd name="connsiteX0" fmla="*/ 0 w 205740"/>
              <a:gd name="connsiteY0" fmla="*/ 7620 h 99060"/>
              <a:gd name="connsiteX1" fmla="*/ 15240 w 205740"/>
              <a:gd name="connsiteY1" fmla="*/ 99060 h 99060"/>
              <a:gd name="connsiteX2" fmla="*/ 205740 w 205740"/>
              <a:gd name="connsiteY2" fmla="*/ 83820 h 99060"/>
              <a:gd name="connsiteX3" fmla="*/ 198120 w 205740"/>
              <a:gd name="connsiteY3" fmla="*/ 0 h 99060"/>
              <a:gd name="connsiteX4" fmla="*/ 0 w 205740"/>
              <a:gd name="connsiteY4" fmla="*/ 7620 h 99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740" h="99060">
                <a:moveTo>
                  <a:pt x="0" y="7620"/>
                </a:moveTo>
                <a:lnTo>
                  <a:pt x="15240" y="99060"/>
                </a:lnTo>
                <a:lnTo>
                  <a:pt x="205740" y="83820"/>
                </a:lnTo>
                <a:lnTo>
                  <a:pt x="198120" y="0"/>
                </a:lnTo>
                <a:lnTo>
                  <a:pt x="0" y="7620"/>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Google Shape;67;p14">
            <a:extLst>
              <a:ext uri="{FF2B5EF4-FFF2-40B4-BE49-F238E27FC236}">
                <a16:creationId xmlns:a16="http://schemas.microsoft.com/office/drawing/2014/main" id="{91152920-B410-2E07-3F96-C1D14ED3E389}"/>
              </a:ext>
            </a:extLst>
          </p:cNvPr>
          <p:cNvSpPr txBox="1"/>
          <p:nvPr/>
        </p:nvSpPr>
        <p:spPr>
          <a:xfrm>
            <a:off x="6624725" y="4014432"/>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General Staff Building</a:t>
            </a:r>
          </a:p>
          <a:p>
            <a:pPr marL="0" lvl="0" indent="0" algn="l" rtl="0">
              <a:spcBef>
                <a:spcPts val="0"/>
              </a:spcBef>
              <a:spcAft>
                <a:spcPts val="0"/>
              </a:spcAft>
              <a:buClr>
                <a:schemeClr val="dk1"/>
              </a:buClr>
              <a:buSzPts val="1100"/>
              <a:buFont typeface="Arial"/>
              <a:buNone/>
            </a:pPr>
            <a:r>
              <a:rPr lang="en-GB" b="1" dirty="0">
                <a:solidFill>
                  <a:schemeClr val="dk1"/>
                </a:solidFill>
              </a:rPr>
              <a:t>SRNTGT106</a:t>
            </a:r>
            <a:endParaRPr b="1" dirty="0">
              <a:solidFill>
                <a:schemeClr val="dk1"/>
              </a:solidFill>
            </a:endParaRPr>
          </a:p>
        </p:txBody>
      </p:sp>
      <p:cxnSp>
        <p:nvCxnSpPr>
          <p:cNvPr id="43" name="Straight Connector 42">
            <a:extLst>
              <a:ext uri="{FF2B5EF4-FFF2-40B4-BE49-F238E27FC236}">
                <a16:creationId xmlns:a16="http://schemas.microsoft.com/office/drawing/2014/main" id="{23E11819-7F73-2B03-866F-E511F16F9281}"/>
              </a:ext>
            </a:extLst>
          </p:cNvPr>
          <p:cNvCxnSpPr>
            <a:cxnSpLocks/>
            <a:stCxn id="42" idx="3"/>
          </p:cNvCxnSpPr>
          <p:nvPr/>
        </p:nvCxnSpPr>
        <p:spPr>
          <a:xfrm>
            <a:off x="8494625" y="4461472"/>
            <a:ext cx="1966460" cy="48612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EC99421F-950D-83E8-A5C1-4AD4D8B1A2E0}"/>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22B8B444-A13C-D69A-C326-E61ABFD5220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3B0A0F9D-FBE4-4AF7-F4CB-CC999E2A1B63}"/>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6EA2F2A5-771E-8B09-2959-83590C0E441B}"/>
                </a:ext>
              </a:extLst>
            </p:cNvPr>
            <p:cNvGrpSpPr/>
            <p:nvPr/>
          </p:nvGrpSpPr>
          <p:grpSpPr>
            <a:xfrm>
              <a:off x="1" y="0"/>
              <a:ext cx="15119349" cy="1921524"/>
              <a:chOff x="1" y="-1616"/>
              <a:chExt cx="15119349" cy="1921524"/>
            </a:xfrm>
          </p:grpSpPr>
          <p:sp>
            <p:nvSpPr>
              <p:cNvPr id="17" name="Rectangle 16">
                <a:extLst>
                  <a:ext uri="{FF2B5EF4-FFF2-40B4-BE49-F238E27FC236}">
                    <a16:creationId xmlns:a16="http://schemas.microsoft.com/office/drawing/2014/main" id="{95C0E079-198F-EC92-B165-C955BCD5568E}"/>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CCDD559C-8E14-E348-9F9E-CC11CB0093DF}"/>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10784DFE-A734-7375-DFB0-A789408E1A28}"/>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B198B659-2768-83E1-E465-7A6D58A9551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F0F399D9-E219-960D-79C6-D231E4890815}"/>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extLst>
                  <a:ext uri="{FF2B5EF4-FFF2-40B4-BE49-F238E27FC236}">
                    <a16:creationId xmlns:a16="http://schemas.microsoft.com/office/drawing/2014/main" id="{F103548A-8CC1-7565-A88A-BE400CE5578E}"/>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98B46941-2C64-24B6-B04B-6E24F0D0967F}"/>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7" name="TextBox 6">
              <a:extLst>
                <a:ext uri="{FF2B5EF4-FFF2-40B4-BE49-F238E27FC236}">
                  <a16:creationId xmlns:a16="http://schemas.microsoft.com/office/drawing/2014/main" id="{FC801226-CBA9-088C-4389-2BE077909A07}"/>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81D3B169-1B8C-AEAA-25FA-48C6A5696D3D}"/>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B5120473-CD85-4BD4-6C2E-4AACE056EED6}"/>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B26C2FA0-19AC-3904-CE7C-9B5C86CF658A}"/>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6" name="Rektangel 11">
              <a:extLst>
                <a:ext uri="{FF2B5EF4-FFF2-40B4-BE49-F238E27FC236}">
                  <a16:creationId xmlns:a16="http://schemas.microsoft.com/office/drawing/2014/main" id="{8E6C14B5-6C48-012A-BA1E-CF8F2968AD56}"/>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40" name="Picture 39" descr="Aerial view of a city&#10;&#10;Description automatically generated">
            <a:extLst>
              <a:ext uri="{FF2B5EF4-FFF2-40B4-BE49-F238E27FC236}">
                <a16:creationId xmlns:a16="http://schemas.microsoft.com/office/drawing/2014/main" id="{63404EDE-4CD9-2841-865B-E5C301DB5D4A}"/>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saturation sat="0"/>
                    </a14:imgEffect>
                    <a14:imgEffect>
                      <a14:brightnessContrast bright="-10000" contrast="49000"/>
                    </a14:imgEffect>
                  </a14:imgLayer>
                </a14:imgProps>
              </a:ext>
            </a:extLst>
          </a:blip>
          <a:srcRect l="5571" t="3067" r="26403" b="3631"/>
          <a:stretch/>
        </p:blipFill>
        <p:spPr>
          <a:xfrm>
            <a:off x="0" y="1921523"/>
            <a:ext cx="15119350" cy="8748595"/>
          </a:xfrm>
          <a:prstGeom prst="rect">
            <a:avLst/>
          </a:prstGeom>
        </p:spPr>
      </p:pic>
      <p:sp>
        <p:nvSpPr>
          <p:cNvPr id="39" name="TextBox 38">
            <a:extLst>
              <a:ext uri="{FF2B5EF4-FFF2-40B4-BE49-F238E27FC236}">
                <a16:creationId xmlns:a16="http://schemas.microsoft.com/office/drawing/2014/main" id="{24E62765-6270-946D-EFA1-4C7D33DA0DE9}"/>
              </a:ext>
            </a:extLst>
          </p:cNvPr>
          <p:cNvSpPr txBox="1"/>
          <p:nvPr/>
        </p:nvSpPr>
        <p:spPr>
          <a:xfrm>
            <a:off x="2452538" y="414673"/>
            <a:ext cx="6660319"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[X]</a:t>
            </a:r>
          </a:p>
        </p:txBody>
      </p:sp>
      <p:grpSp>
        <p:nvGrpSpPr>
          <p:cNvPr id="43" name="Group 42">
            <a:extLst>
              <a:ext uri="{FF2B5EF4-FFF2-40B4-BE49-F238E27FC236}">
                <a16:creationId xmlns:a16="http://schemas.microsoft.com/office/drawing/2014/main" id="{831731AD-B5C4-7443-CC7B-3DC2F0F19C83}"/>
              </a:ext>
            </a:extLst>
          </p:cNvPr>
          <p:cNvGrpSpPr/>
          <p:nvPr/>
        </p:nvGrpSpPr>
        <p:grpSpPr>
          <a:xfrm>
            <a:off x="14195180" y="2629410"/>
            <a:ext cx="559046" cy="692832"/>
            <a:chOff x="15526400" y="3343535"/>
            <a:chExt cx="1172983" cy="1324523"/>
          </a:xfrm>
        </p:grpSpPr>
        <p:sp>
          <p:nvSpPr>
            <p:cNvPr id="44" name="Freeform: Shape 43">
              <a:extLst>
                <a:ext uri="{FF2B5EF4-FFF2-40B4-BE49-F238E27FC236}">
                  <a16:creationId xmlns:a16="http://schemas.microsoft.com/office/drawing/2014/main" id="{7B558120-E41B-2692-A32B-E2C24FDD96B8}"/>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Google Shape;66;p14">
              <a:extLst>
                <a:ext uri="{FF2B5EF4-FFF2-40B4-BE49-F238E27FC236}">
                  <a16:creationId xmlns:a16="http://schemas.microsoft.com/office/drawing/2014/main" id="{E67A4AAE-B6F6-9959-ADB5-A94230AC829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cxnSp>
        <p:nvCxnSpPr>
          <p:cNvPr id="24" name="Straight Connector 23">
            <a:extLst>
              <a:ext uri="{FF2B5EF4-FFF2-40B4-BE49-F238E27FC236}">
                <a16:creationId xmlns:a16="http://schemas.microsoft.com/office/drawing/2014/main" id="{E17195D8-8848-A5E0-63B3-0DF3D0306E66}"/>
              </a:ext>
            </a:extLst>
          </p:cNvPr>
          <p:cNvCxnSpPr>
            <a:cxnSpLocks/>
            <a:stCxn id="26" idx="3"/>
            <a:endCxn id="25" idx="1"/>
          </p:cNvCxnSpPr>
          <p:nvPr/>
        </p:nvCxnSpPr>
        <p:spPr>
          <a:xfrm flipV="1">
            <a:off x="8312236" y="6420685"/>
            <a:ext cx="1513589" cy="21154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Isosceles Triangle 24">
            <a:extLst>
              <a:ext uri="{FF2B5EF4-FFF2-40B4-BE49-F238E27FC236}">
                <a16:creationId xmlns:a16="http://schemas.microsoft.com/office/drawing/2014/main" id="{5837200F-FFF0-2685-18C9-961FC404DF13}"/>
              </a:ext>
            </a:extLst>
          </p:cNvPr>
          <p:cNvSpPr/>
          <p:nvPr/>
        </p:nvSpPr>
        <p:spPr>
          <a:xfrm>
            <a:off x="9716800" y="623077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6" name="Google Shape;171;p20">
            <a:extLst>
              <a:ext uri="{FF2B5EF4-FFF2-40B4-BE49-F238E27FC236}">
                <a16:creationId xmlns:a16="http://schemas.microsoft.com/office/drawing/2014/main" id="{933C0694-A660-21F9-D95A-3C333EA000D3}"/>
              </a:ext>
            </a:extLst>
          </p:cNvPr>
          <p:cNvSpPr txBox="1"/>
          <p:nvPr/>
        </p:nvSpPr>
        <p:spPr>
          <a:xfrm>
            <a:off x="5772136" y="6230771"/>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GENERAL STAFF BUILDING</a:t>
            </a:r>
            <a:br>
              <a:rPr lang="en-GB" sz="1000" b="1" dirty="0"/>
            </a:br>
            <a:r>
              <a:rPr lang="pt-BR" sz="1000" b="1" dirty="0"/>
              <a:t>N 68 58.149 E 033 04.891</a:t>
            </a:r>
            <a:br>
              <a:rPr lang="pt-BR" sz="1000" b="1" dirty="0"/>
            </a:br>
            <a:r>
              <a:rPr lang="fr" sz="1000" b="1" dirty="0"/>
              <a:t>DPI MSL: 110 FT</a:t>
            </a:r>
            <a:endParaRPr sz="1000" b="1" dirty="0"/>
          </a:p>
        </p:txBody>
      </p:sp>
      <p:grpSp>
        <p:nvGrpSpPr>
          <p:cNvPr id="18" name="Group 17">
            <a:extLst>
              <a:ext uri="{FF2B5EF4-FFF2-40B4-BE49-F238E27FC236}">
                <a16:creationId xmlns:a16="http://schemas.microsoft.com/office/drawing/2014/main" id="{DE538D3F-4A6C-59AC-E2A0-D35EE5A73064}"/>
              </a:ext>
            </a:extLst>
          </p:cNvPr>
          <p:cNvGrpSpPr/>
          <p:nvPr/>
        </p:nvGrpSpPr>
        <p:grpSpPr>
          <a:xfrm>
            <a:off x="1" y="0"/>
            <a:ext cx="15119349" cy="1980670"/>
            <a:chOff x="1" y="0"/>
            <a:chExt cx="15119349" cy="1980670"/>
          </a:xfrm>
        </p:grpSpPr>
        <p:sp>
          <p:nvSpPr>
            <p:cNvPr id="19" name="TextBox 18">
              <a:extLst>
                <a:ext uri="{FF2B5EF4-FFF2-40B4-BE49-F238E27FC236}">
                  <a16:creationId xmlns:a16="http://schemas.microsoft.com/office/drawing/2014/main" id="{F628ADF5-D6D9-1901-1B16-C361AB17B33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0" name="Picture 3">
              <a:extLst>
                <a:ext uri="{FF2B5EF4-FFF2-40B4-BE49-F238E27FC236}">
                  <a16:creationId xmlns:a16="http://schemas.microsoft.com/office/drawing/2014/main" id="{CD947182-E087-7F5D-6973-36DF3E04F855}"/>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1" name="Group 20">
              <a:extLst>
                <a:ext uri="{FF2B5EF4-FFF2-40B4-BE49-F238E27FC236}">
                  <a16:creationId xmlns:a16="http://schemas.microsoft.com/office/drawing/2014/main" id="{E65720A0-9967-C228-C438-C3C131E1FDDB}"/>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id="{E5F829FB-B645-3EE6-B172-A3ED6CF5EE8B}"/>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9397C9A1-2A23-E956-D911-F8D456F10DE6}"/>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F64E7136-0831-BA88-4736-D36AAC7822B5}"/>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DB742F09-7970-0755-47F1-A38B1B66922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D4D628EF-5882-00E8-CF6B-DD12D15BE0F3}"/>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58E1E7F1-BDEF-E06A-01AA-FD80EB3EA533}"/>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2" name="TextBox 21">
              <a:extLst>
                <a:ext uri="{FF2B5EF4-FFF2-40B4-BE49-F238E27FC236}">
                  <a16:creationId xmlns:a16="http://schemas.microsoft.com/office/drawing/2014/main" id="{03842BEF-FFD5-8384-B492-361583983ECE}"/>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27" name="TextBox 26">
              <a:extLst>
                <a:ext uri="{FF2B5EF4-FFF2-40B4-BE49-F238E27FC236}">
                  <a16:creationId xmlns:a16="http://schemas.microsoft.com/office/drawing/2014/main" id="{11C48836-CFFC-7AE9-F6A6-256DDE035DEE}"/>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28" name="TextBox 27">
              <a:extLst>
                <a:ext uri="{FF2B5EF4-FFF2-40B4-BE49-F238E27FC236}">
                  <a16:creationId xmlns:a16="http://schemas.microsoft.com/office/drawing/2014/main" id="{44E14501-D5E2-8B7A-7616-0241F8E4A039}"/>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9" name="TextBox 28">
              <a:extLst>
                <a:ext uri="{FF2B5EF4-FFF2-40B4-BE49-F238E27FC236}">
                  <a16:creationId xmlns:a16="http://schemas.microsoft.com/office/drawing/2014/main" id="{70DCBAD2-78F7-D543-84A7-55E42EDD37D4}"/>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30" name="Picture 29" descr="D:\GIT PROJECTS\OPAT-background\Virtual Intelligence Service only logo.PNG">
              <a:extLst>
                <a:ext uri="{FF2B5EF4-FFF2-40B4-BE49-F238E27FC236}">
                  <a16:creationId xmlns:a16="http://schemas.microsoft.com/office/drawing/2014/main" id="{71300201-0796-285E-19A2-43B5B4511AD5}"/>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31" name="Rektangel 11">
              <a:extLst>
                <a:ext uri="{FF2B5EF4-FFF2-40B4-BE49-F238E27FC236}">
                  <a16:creationId xmlns:a16="http://schemas.microsoft.com/office/drawing/2014/main" id="{BAE0AFD7-7CF9-8371-19DE-3B47B8958787}"/>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p14="http://schemas.microsoft.com/office/powerpoint/2010/main" val="4198152060"/>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GENERAL STAFF BUILDING</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2x2000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sp>
        <p:nvSpPr>
          <p:cNvPr id="22" name="TextBox 21">
            <a:extLst>
              <a:ext uri="{FF2B5EF4-FFF2-40B4-BE49-F238E27FC236}">
                <a16:creationId xmlns:a16="http://schemas.microsoft.com/office/drawing/2014/main" id="{A026DC17-127C-BC0E-06D7-546D7D7DBC97}"/>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[X]</a:t>
            </a:r>
          </a:p>
        </p:txBody>
      </p:sp>
      <p:grpSp>
        <p:nvGrpSpPr>
          <p:cNvPr id="18" name="Group 17">
            <a:extLst>
              <a:ext uri="{FF2B5EF4-FFF2-40B4-BE49-F238E27FC236}">
                <a16:creationId xmlns:a16="http://schemas.microsoft.com/office/drawing/2014/main" id="{A4486B72-E027-A441-C1BA-40CE457F4375}"/>
              </a:ext>
            </a:extLst>
          </p:cNvPr>
          <p:cNvGrpSpPr/>
          <p:nvPr/>
        </p:nvGrpSpPr>
        <p:grpSpPr>
          <a:xfrm>
            <a:off x="1" y="0"/>
            <a:ext cx="15119349" cy="1980670"/>
            <a:chOff x="1" y="0"/>
            <a:chExt cx="15119349" cy="1980670"/>
          </a:xfrm>
        </p:grpSpPr>
        <p:sp>
          <p:nvSpPr>
            <p:cNvPr id="19" name="TextBox 18">
              <a:extLst>
                <a:ext uri="{FF2B5EF4-FFF2-40B4-BE49-F238E27FC236}">
                  <a16:creationId xmlns:a16="http://schemas.microsoft.com/office/drawing/2014/main" id="{7BFF5C98-734B-151E-3C62-BD4EE8A34B05}"/>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0" name="Picture 3">
              <a:extLst>
                <a:ext uri="{FF2B5EF4-FFF2-40B4-BE49-F238E27FC236}">
                  <a16:creationId xmlns:a16="http://schemas.microsoft.com/office/drawing/2014/main" id="{E074F5C2-4957-F910-921C-675E24942532}"/>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1" name="Group 20">
              <a:extLst>
                <a:ext uri="{FF2B5EF4-FFF2-40B4-BE49-F238E27FC236}">
                  <a16:creationId xmlns:a16="http://schemas.microsoft.com/office/drawing/2014/main" id="{0688C3BC-F960-872B-5B91-30DF3FF36165}"/>
                </a:ext>
              </a:extLst>
            </p:cNvPr>
            <p:cNvGrpSpPr/>
            <p:nvPr/>
          </p:nvGrpSpPr>
          <p:grpSpPr>
            <a:xfrm>
              <a:off x="1" y="0"/>
              <a:ext cx="15119349" cy="1921524"/>
              <a:chOff x="1" y="-1616"/>
              <a:chExt cx="15119349" cy="1921524"/>
            </a:xfrm>
          </p:grpSpPr>
          <p:sp>
            <p:nvSpPr>
              <p:cNvPr id="29" name="Rectangle 28">
                <a:extLst>
                  <a:ext uri="{FF2B5EF4-FFF2-40B4-BE49-F238E27FC236}">
                    <a16:creationId xmlns:a16="http://schemas.microsoft.com/office/drawing/2014/main" id="{E20BDEAD-A7B1-E482-0E36-21ADE787A6A2}"/>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9CD45FBE-FB99-CFB5-DD07-79C5D1C22D89}"/>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B5AD0591-F0AB-E845-1437-B2C341231F3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id="{5ED5671B-5AE6-0CDF-9AE6-3EDAAECE62B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23B6A0DA-4EEC-14E4-AFC7-67A372E6931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3901C476-05D3-8104-F368-55031E1D6FEC}"/>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3" name="TextBox 22">
              <a:extLst>
                <a:ext uri="{FF2B5EF4-FFF2-40B4-BE49-F238E27FC236}">
                  <a16:creationId xmlns:a16="http://schemas.microsoft.com/office/drawing/2014/main" id="{D70D114E-1504-E0C6-BA4D-1B9C4F0D0E4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24" name="TextBox 23">
              <a:extLst>
                <a:ext uri="{FF2B5EF4-FFF2-40B4-BE49-F238E27FC236}">
                  <a16:creationId xmlns:a16="http://schemas.microsoft.com/office/drawing/2014/main" id="{D2CE34FF-FB92-3F71-7BC3-68F1CF140E7F}"/>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25" name="TextBox 24">
              <a:extLst>
                <a:ext uri="{FF2B5EF4-FFF2-40B4-BE49-F238E27FC236}">
                  <a16:creationId xmlns:a16="http://schemas.microsoft.com/office/drawing/2014/main" id="{049026EE-F656-5CF5-A07B-B7684DC28ADC}"/>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6" name="TextBox 25">
              <a:extLst>
                <a:ext uri="{FF2B5EF4-FFF2-40B4-BE49-F238E27FC236}">
                  <a16:creationId xmlns:a16="http://schemas.microsoft.com/office/drawing/2014/main" id="{4A4FD990-E469-E2AB-67AE-9678A2160AE7}"/>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27" name="Picture 26" descr="D:\GIT PROJECTS\OPAT-background\Virtual Intelligence Service only logo.PNG">
              <a:extLst>
                <a:ext uri="{FF2B5EF4-FFF2-40B4-BE49-F238E27FC236}">
                  <a16:creationId xmlns:a16="http://schemas.microsoft.com/office/drawing/2014/main" id="{73AA6978-A1A1-8F51-F076-C1E21CC088D8}"/>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28" name="Rektangel 11">
              <a:extLst>
                <a:ext uri="{FF2B5EF4-FFF2-40B4-BE49-F238E27FC236}">
                  <a16:creationId xmlns:a16="http://schemas.microsoft.com/office/drawing/2014/main" id="{5D1FD58B-83BA-93FA-0362-BE411D8A933E}"/>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26" name="Picture 25" descr="Aerial view of a city&#10;&#10;Description automatically generated">
            <a:extLst>
              <a:ext uri="{FF2B5EF4-FFF2-40B4-BE49-F238E27FC236}">
                <a16:creationId xmlns:a16="http://schemas.microsoft.com/office/drawing/2014/main" id="{7AD1EFF0-9C15-F1D5-026F-2833C81194B8}"/>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saturation sat="0"/>
                    </a14:imgEffect>
                    <a14:imgEffect>
                      <a14:brightnessContrast bright="-10000" contrast="49000"/>
                    </a14:imgEffect>
                  </a14:imgLayer>
                </a14:imgProps>
              </a:ext>
            </a:extLst>
          </a:blip>
          <a:srcRect l="16673" t="4178" r="15301" b="2521"/>
          <a:stretch/>
        </p:blipFill>
        <p:spPr>
          <a:xfrm>
            <a:off x="0" y="1921523"/>
            <a:ext cx="15119350" cy="8748595"/>
          </a:xfrm>
          <a:prstGeom prst="rect">
            <a:avLst/>
          </a:prstGeom>
        </p:spPr>
      </p:pic>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aphicFrame>
        <p:nvGraphicFramePr>
          <p:cNvPr id="36" name="Tabell 35"/>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grpSp>
        <p:nvGrpSpPr>
          <p:cNvPr id="41" name="Gruppe 40"/>
          <p:cNvGrpSpPr/>
          <p:nvPr/>
        </p:nvGrpSpPr>
        <p:grpSpPr>
          <a:xfrm>
            <a:off x="-4080023" y="3486802"/>
            <a:ext cx="3903649" cy="3559557"/>
            <a:chOff x="6021186" y="4824155"/>
            <a:chExt cx="5955591" cy="5804504"/>
          </a:xfrm>
        </p:grpSpPr>
        <p:sp>
          <p:nvSpPr>
            <p:cNvPr id="42" name="Google Shape;202;p22"/>
            <p:cNvSpPr/>
            <p:nvPr/>
          </p:nvSpPr>
          <p:spPr>
            <a:xfrm>
              <a:off x="6021186" y="4824155"/>
              <a:ext cx="5955591" cy="5804504"/>
            </a:xfrm>
            <a:prstGeom prst="ellipse">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 name="Ellipse 42"/>
            <p:cNvSpPr/>
            <p:nvPr/>
          </p:nvSpPr>
          <p:spPr>
            <a:xfrm>
              <a:off x="8957439" y="7681340"/>
              <a:ext cx="73027" cy="715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8329EEA9-12CC-3ACB-8B5C-757D6CC2C965}"/>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grpSp>
        <p:nvGrpSpPr>
          <p:cNvPr id="19" name="Group 18">
            <a:extLst>
              <a:ext uri="{FF2B5EF4-FFF2-40B4-BE49-F238E27FC236}">
                <a16:creationId xmlns:a16="http://schemas.microsoft.com/office/drawing/2014/main" id="{E65F71EE-4566-75F2-5B3B-AB2A59CB4356}"/>
              </a:ext>
            </a:extLst>
          </p:cNvPr>
          <p:cNvGrpSpPr/>
          <p:nvPr/>
        </p:nvGrpSpPr>
        <p:grpSpPr>
          <a:xfrm>
            <a:off x="14195180" y="2629410"/>
            <a:ext cx="559046" cy="692832"/>
            <a:chOff x="15526400" y="3343535"/>
            <a:chExt cx="1172983" cy="1324523"/>
          </a:xfrm>
        </p:grpSpPr>
        <p:sp>
          <p:nvSpPr>
            <p:cNvPr id="20" name="Freeform: Shape 19">
              <a:extLst>
                <a:ext uri="{FF2B5EF4-FFF2-40B4-BE49-F238E27FC236}">
                  <a16:creationId xmlns:a16="http://schemas.microsoft.com/office/drawing/2014/main" id="{F6E77F65-2A99-ADEA-AAF2-94B2E33AF69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id="{3CB9AB97-3006-1BD5-4C8B-2CEF598BCFAE}"/>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48" name="Google Shape;192;p22">
            <a:extLst>
              <a:ext uri="{FF2B5EF4-FFF2-40B4-BE49-F238E27FC236}">
                <a16:creationId xmlns:a16="http://schemas.microsoft.com/office/drawing/2014/main" id="{D4D55F65-6E63-CCB4-54BD-06F2E5458D15}"/>
              </a:ext>
            </a:extLst>
          </p:cNvPr>
          <p:cNvGrpSpPr/>
          <p:nvPr/>
        </p:nvGrpSpPr>
        <p:grpSpPr>
          <a:xfrm>
            <a:off x="5104971" y="6288005"/>
            <a:ext cx="2454704" cy="284100"/>
            <a:chOff x="3770171" y="8225334"/>
            <a:chExt cx="2436671" cy="284100"/>
          </a:xfrm>
        </p:grpSpPr>
        <p:sp>
          <p:nvSpPr>
            <p:cNvPr id="49" name="Google Shape;193;p22">
              <a:extLst>
                <a:ext uri="{FF2B5EF4-FFF2-40B4-BE49-F238E27FC236}">
                  <a16:creationId xmlns:a16="http://schemas.microsoft.com/office/drawing/2014/main" id="{211CCD6B-6779-E4CB-4BBF-C88BBC1276D5}"/>
                </a:ext>
              </a:extLst>
            </p:cNvPr>
            <p:cNvSpPr txBox="1"/>
            <p:nvPr/>
          </p:nvSpPr>
          <p:spPr>
            <a:xfrm>
              <a:off x="3770171" y="8225334"/>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50" name="Google Shape;194;p22">
              <a:extLst>
                <a:ext uri="{FF2B5EF4-FFF2-40B4-BE49-F238E27FC236}">
                  <a16:creationId xmlns:a16="http://schemas.microsoft.com/office/drawing/2014/main" id="{7FB89A78-01EC-B057-EA9A-BA258EECFC08}"/>
                </a:ext>
              </a:extLst>
            </p:cNvPr>
            <p:cNvCxnSpPr>
              <a:cxnSpLocks/>
              <a:stCxn id="49" idx="3"/>
            </p:cNvCxnSpPr>
            <p:nvPr/>
          </p:nvCxnSpPr>
          <p:spPr>
            <a:xfrm>
              <a:off x="4662671" y="8367384"/>
              <a:ext cx="1544171" cy="44553"/>
            </a:xfrm>
            <a:prstGeom prst="straightConnector1">
              <a:avLst/>
            </a:prstGeom>
            <a:noFill/>
            <a:ln w="19050" cap="flat" cmpd="sng">
              <a:solidFill>
                <a:schemeClr val="bg1"/>
              </a:solidFill>
              <a:prstDash val="solid"/>
              <a:round/>
              <a:headEnd type="none" w="med" len="med"/>
              <a:tailEnd type="none" w="med" len="med"/>
            </a:ln>
          </p:spPr>
        </p:cxnSp>
      </p:grpSp>
      <p:grpSp>
        <p:nvGrpSpPr>
          <p:cNvPr id="51" name="Google Shape;199;p22">
            <a:extLst>
              <a:ext uri="{FF2B5EF4-FFF2-40B4-BE49-F238E27FC236}">
                <a16:creationId xmlns:a16="http://schemas.microsoft.com/office/drawing/2014/main" id="{C357241C-354A-F1B4-88B9-182CADE3DF5B}"/>
              </a:ext>
            </a:extLst>
          </p:cNvPr>
          <p:cNvGrpSpPr/>
          <p:nvPr/>
        </p:nvGrpSpPr>
        <p:grpSpPr>
          <a:xfrm>
            <a:off x="10239251" y="4014199"/>
            <a:ext cx="1765066" cy="883592"/>
            <a:chOff x="11857169" y="1649568"/>
            <a:chExt cx="1970627" cy="883592"/>
          </a:xfrm>
        </p:grpSpPr>
        <p:sp>
          <p:nvSpPr>
            <p:cNvPr id="52" name="Google Shape;200;p22">
              <a:extLst>
                <a:ext uri="{FF2B5EF4-FFF2-40B4-BE49-F238E27FC236}">
                  <a16:creationId xmlns:a16="http://schemas.microsoft.com/office/drawing/2014/main" id="{14A954B1-1BB2-F85D-97FC-304E31EC5DE9}"/>
                </a:ext>
              </a:extLst>
            </p:cNvPr>
            <p:cNvSpPr txBox="1"/>
            <p:nvPr/>
          </p:nvSpPr>
          <p:spPr>
            <a:xfrm>
              <a:off x="12703549" y="1649568"/>
              <a:ext cx="1124247" cy="31634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cxnSp>
          <p:nvCxnSpPr>
            <p:cNvPr id="53" name="Google Shape;203;p22">
              <a:extLst>
                <a:ext uri="{FF2B5EF4-FFF2-40B4-BE49-F238E27FC236}">
                  <a16:creationId xmlns:a16="http://schemas.microsoft.com/office/drawing/2014/main" id="{8EE723FA-BAAE-14F3-7939-143E51DAA431}"/>
                </a:ext>
              </a:extLst>
            </p:cNvPr>
            <p:cNvCxnSpPr>
              <a:cxnSpLocks/>
              <a:stCxn id="52" idx="2"/>
            </p:cNvCxnSpPr>
            <p:nvPr/>
          </p:nvCxnSpPr>
          <p:spPr>
            <a:xfrm flipH="1">
              <a:off x="11857169" y="1965911"/>
              <a:ext cx="1408503" cy="567249"/>
            </a:xfrm>
            <a:prstGeom prst="straightConnector1">
              <a:avLst/>
            </a:prstGeom>
            <a:noFill/>
            <a:ln w="25400" cap="flat" cmpd="sng">
              <a:solidFill>
                <a:schemeClr val="bg1"/>
              </a:solidFill>
              <a:prstDash val="solid"/>
              <a:round/>
              <a:headEnd type="none" w="med" len="med"/>
              <a:tailEnd type="none" w="med" len="med"/>
            </a:ln>
          </p:spPr>
        </p:cxnSp>
      </p:grpSp>
      <p:sp>
        <p:nvSpPr>
          <p:cNvPr id="54" name="Oval 53">
            <a:extLst>
              <a:ext uri="{FF2B5EF4-FFF2-40B4-BE49-F238E27FC236}">
                <a16:creationId xmlns:a16="http://schemas.microsoft.com/office/drawing/2014/main" id="{1E5A8D50-6A3A-CA2C-C686-FCB280B06CBD}"/>
              </a:ext>
            </a:extLst>
          </p:cNvPr>
          <p:cNvSpPr/>
          <p:nvPr/>
        </p:nvSpPr>
        <p:spPr>
          <a:xfrm>
            <a:off x="4784984" y="3779164"/>
            <a:ext cx="5549379" cy="5491107"/>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Google Shape;196;p22">
            <a:extLst>
              <a:ext uri="{FF2B5EF4-FFF2-40B4-BE49-F238E27FC236}">
                <a16:creationId xmlns:a16="http://schemas.microsoft.com/office/drawing/2014/main" id="{3C9E64C9-3F56-DDFE-5939-32CEED0D7454}"/>
              </a:ext>
            </a:extLst>
          </p:cNvPr>
          <p:cNvSpPr txBox="1"/>
          <p:nvPr/>
        </p:nvSpPr>
        <p:spPr>
          <a:xfrm>
            <a:off x="6479847" y="8622437"/>
            <a:ext cx="2159654"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UNKNOWN BUILDINGS</a:t>
            </a:r>
            <a:endParaRPr sz="1000" b="1" dirty="0"/>
          </a:p>
          <a:p>
            <a:pPr marL="0" lvl="0" indent="0" algn="l" rtl="0">
              <a:spcBef>
                <a:spcPts val="0"/>
              </a:spcBef>
              <a:spcAft>
                <a:spcPts val="0"/>
              </a:spcAft>
              <a:buNone/>
            </a:pPr>
            <a:r>
              <a:rPr lang="fr" sz="1000" b="1" dirty="0"/>
              <a:t>100FT W FROM DPI A</a:t>
            </a:r>
            <a:endParaRPr sz="1000" b="1" dirty="0"/>
          </a:p>
        </p:txBody>
      </p:sp>
      <p:grpSp>
        <p:nvGrpSpPr>
          <p:cNvPr id="2" name="Group 1">
            <a:extLst>
              <a:ext uri="{FF2B5EF4-FFF2-40B4-BE49-F238E27FC236}">
                <a16:creationId xmlns:a16="http://schemas.microsoft.com/office/drawing/2014/main" id="{FF6677AD-09E4-E0DA-2F6C-C66F98AE1C11}"/>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E40AF1B0-0EB5-0387-2AFA-8CBED90A976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3C1E2E15-49AE-495B-08A1-D16B5DB52211}"/>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D4018DAD-C889-C1B7-38F4-4E05148E82C3}"/>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8FB0F111-BAF5-A18B-F7EB-AD275C0D4FDD}"/>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476B2FD9-4BC7-069C-B385-467E8F0CBF43}"/>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1BF2EA88-0A5B-7A7A-6BD9-7D3EA1732C9C}"/>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E44C1F99-6E1A-B1EB-41FF-2D6217707AB4}"/>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207A0E3B-51F0-E26D-AAAD-2284EC6ED2E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E62B0E00-B8FE-1170-A72F-DBE4D8B86E1B}"/>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5B7B5A8D-2DA3-A7F7-6F8D-98BFD1D7410E}"/>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7" name="TextBox 6">
              <a:extLst>
                <a:ext uri="{FF2B5EF4-FFF2-40B4-BE49-F238E27FC236}">
                  <a16:creationId xmlns:a16="http://schemas.microsoft.com/office/drawing/2014/main" id="{2499F47E-CD3D-E85B-FD04-FCE5C5E32080}"/>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139B8646-A249-BC21-C471-C84E7C96D039}"/>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758A1C84-E1BF-4E51-95D8-D4CC723A86F8}"/>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9237DCD0-F723-5170-D601-A1FA783BD46B}"/>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7178EEF7-B983-B3B2-2FFA-0DFA4BF2ABC8}"/>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5" name="Google Shape;215;p23"/>
          <p:cNvGraphicFramePr/>
          <p:nvPr>
            <p:extLst>
              <p:ext uri="{D42A27DB-BD31-4B8C-83A1-F6EECF244321}">
                <p14:modId xmlns:p14="http://schemas.microsoft.com/office/powerpoint/2010/main" val="3925410775"/>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Civilian Structures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100ft SW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Significant Structural damage and Casualties. </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21" name="TextBox 20">
            <a:extLst>
              <a:ext uri="{FF2B5EF4-FFF2-40B4-BE49-F238E27FC236}">
                <a16:creationId xmlns:a16="http://schemas.microsoft.com/office/drawing/2014/main" id="{DD305056-3D3B-50EA-FB90-69B49C6663C8}"/>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[X]</a:t>
            </a:r>
          </a:p>
        </p:txBody>
      </p:sp>
      <p:grpSp>
        <p:nvGrpSpPr>
          <p:cNvPr id="2" name="Group 1">
            <a:extLst>
              <a:ext uri="{FF2B5EF4-FFF2-40B4-BE49-F238E27FC236}">
                <a16:creationId xmlns:a16="http://schemas.microsoft.com/office/drawing/2014/main" id="{2B5DA5AF-1B90-E270-774E-DC39E0BBFB9A}"/>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9AC5EAA3-90EE-036D-29D3-0E050D7E2993}"/>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10A23CF4-6AFF-EA75-608D-81C9D3663739}"/>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06FF05BA-8E51-77FC-9031-D20701FB2E8B}"/>
                </a:ext>
              </a:extLst>
            </p:cNvPr>
            <p:cNvGrpSpPr/>
            <p:nvPr/>
          </p:nvGrpSpPr>
          <p:grpSpPr>
            <a:xfrm>
              <a:off x="1" y="0"/>
              <a:ext cx="15119349" cy="1921524"/>
              <a:chOff x="1" y="-1616"/>
              <a:chExt cx="15119349" cy="1921524"/>
            </a:xfrm>
          </p:grpSpPr>
          <p:sp>
            <p:nvSpPr>
              <p:cNvPr id="15" name="Rectangle 14">
                <a:extLst>
                  <a:ext uri="{FF2B5EF4-FFF2-40B4-BE49-F238E27FC236}">
                    <a16:creationId xmlns:a16="http://schemas.microsoft.com/office/drawing/2014/main" id="{5342AF8F-2F48-7FF3-68E4-97FC1DC8A7FD}"/>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84D42321-8A7D-51C6-5E24-C082A1EF3E9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3718133C-191A-39BF-BF40-50F6A427C285}"/>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F06DCFA8-1646-2990-1818-F7C4E6DA979C}"/>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5840E795-01DD-F3BE-C407-9B1D24F183C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356402DE-8B03-F36F-E08A-EE71108A6051}"/>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B9090DDD-A447-C690-16B8-3010616F3FE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7" name="TextBox 6">
              <a:extLst>
                <a:ext uri="{FF2B5EF4-FFF2-40B4-BE49-F238E27FC236}">
                  <a16:creationId xmlns:a16="http://schemas.microsoft.com/office/drawing/2014/main" id="{C26E1AEC-3CE1-101A-9E3A-F038E4103064}"/>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11" name="TextBox 10">
              <a:extLst>
                <a:ext uri="{FF2B5EF4-FFF2-40B4-BE49-F238E27FC236}">
                  <a16:creationId xmlns:a16="http://schemas.microsoft.com/office/drawing/2014/main" id="{8A2CCB9B-3C6E-C436-A2A7-6DC9F894C1AC}"/>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 name="TextBox 11">
              <a:extLst>
                <a:ext uri="{FF2B5EF4-FFF2-40B4-BE49-F238E27FC236}">
                  <a16:creationId xmlns:a16="http://schemas.microsoft.com/office/drawing/2014/main" id="{4FCC9D6E-855E-4261-6730-90E0838B923E}"/>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3" name="Picture 12" descr="D:\GIT PROJECTS\OPAT-background\Virtual Intelligence Service only logo.PNG">
              <a:extLst>
                <a:ext uri="{FF2B5EF4-FFF2-40B4-BE49-F238E27FC236}">
                  <a16:creationId xmlns:a16="http://schemas.microsoft.com/office/drawing/2014/main" id="{5D26E085-61F2-C940-8714-0E2A6651E476}"/>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4" name="Rektangel 11">
              <a:extLst>
                <a:ext uri="{FF2B5EF4-FFF2-40B4-BE49-F238E27FC236}">
                  <a16:creationId xmlns:a16="http://schemas.microsoft.com/office/drawing/2014/main" id="{A2461838-FB36-C44F-29D2-8AE47673A3C3}"/>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87583"/>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grpSp>
        <p:nvGrpSpPr>
          <p:cNvPr id="2" name="Group 1">
            <a:extLst>
              <a:ext uri="{FF2B5EF4-FFF2-40B4-BE49-F238E27FC236}">
                <a16:creationId xmlns:a16="http://schemas.microsoft.com/office/drawing/2014/main" id="{59F0DDD1-4D6E-C374-1D13-F1873547C04A}"/>
              </a:ext>
            </a:extLst>
          </p:cNvPr>
          <p:cNvGrpSpPr/>
          <p:nvPr/>
        </p:nvGrpSpPr>
        <p:grpSpPr>
          <a:xfrm>
            <a:off x="14195180" y="2629410"/>
            <a:ext cx="559046" cy="692832"/>
            <a:chOff x="15526400" y="3343535"/>
            <a:chExt cx="1172983" cy="1324523"/>
          </a:xfrm>
        </p:grpSpPr>
        <p:sp>
          <p:nvSpPr>
            <p:cNvPr id="3" name="Freeform: Shape 2">
              <a:extLst>
                <a:ext uri="{FF2B5EF4-FFF2-40B4-BE49-F238E27FC236}">
                  <a16:creationId xmlns:a16="http://schemas.microsoft.com/office/drawing/2014/main" id="{5B57CA87-0095-1E8F-506A-A14A10B98FB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2FF52B4C-E430-9813-DCC5-0AAD76CD9CF9}"/>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6" name="TextBox 25">
            <a:extLst>
              <a:ext uri="{FF2B5EF4-FFF2-40B4-BE49-F238E27FC236}">
                <a16:creationId xmlns:a16="http://schemas.microsoft.com/office/drawing/2014/main" id="{DBF9A4A9-E62B-2BDB-6CF7-CF956741CBCD}"/>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5" name="Group 4">
            <a:extLst>
              <a:ext uri="{FF2B5EF4-FFF2-40B4-BE49-F238E27FC236}">
                <a16:creationId xmlns:a16="http://schemas.microsoft.com/office/drawing/2014/main" id="{11DCE0BC-D58B-AA18-718B-9E90C47E03F7}"/>
              </a:ext>
            </a:extLst>
          </p:cNvPr>
          <p:cNvGrpSpPr/>
          <p:nvPr/>
        </p:nvGrpSpPr>
        <p:grpSpPr>
          <a:xfrm>
            <a:off x="1" y="0"/>
            <a:ext cx="15119349" cy="1980670"/>
            <a:chOff x="1" y="0"/>
            <a:chExt cx="15119349" cy="1980670"/>
          </a:xfrm>
        </p:grpSpPr>
        <p:sp>
          <p:nvSpPr>
            <p:cNvPr id="6" name="TextBox 5">
              <a:extLst>
                <a:ext uri="{FF2B5EF4-FFF2-40B4-BE49-F238E27FC236}">
                  <a16:creationId xmlns:a16="http://schemas.microsoft.com/office/drawing/2014/main" id="{914B44D4-52B4-9285-1EE2-C13191438FB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7" name="Picture 3">
              <a:extLst>
                <a:ext uri="{FF2B5EF4-FFF2-40B4-BE49-F238E27FC236}">
                  <a16:creationId xmlns:a16="http://schemas.microsoft.com/office/drawing/2014/main" id="{D23BC82A-D931-570A-0FA1-C7D99E33ABCB}"/>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 name="Group 7">
              <a:extLst>
                <a:ext uri="{FF2B5EF4-FFF2-40B4-BE49-F238E27FC236}">
                  <a16:creationId xmlns:a16="http://schemas.microsoft.com/office/drawing/2014/main" id="{31EFD548-9355-344D-2174-1B78E04E26A0}"/>
                </a:ext>
              </a:extLst>
            </p:cNvPr>
            <p:cNvGrpSpPr/>
            <p:nvPr/>
          </p:nvGrpSpPr>
          <p:grpSpPr>
            <a:xfrm>
              <a:off x="1" y="0"/>
              <a:ext cx="15119349" cy="1921524"/>
              <a:chOff x="1" y="-1616"/>
              <a:chExt cx="15119349" cy="1921524"/>
            </a:xfrm>
          </p:grpSpPr>
          <p:sp>
            <p:nvSpPr>
              <p:cNvPr id="15" name="Rectangle 14">
                <a:extLst>
                  <a:ext uri="{FF2B5EF4-FFF2-40B4-BE49-F238E27FC236}">
                    <a16:creationId xmlns:a16="http://schemas.microsoft.com/office/drawing/2014/main" id="{E8D36CF3-5967-D264-F6E9-B2D22176B8A0}"/>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B4827290-F3AC-0408-926C-B261024ED47E}"/>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843E5B14-6D83-5E1F-4B46-5F4F20D1C90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7A29A92C-D207-FC54-83A6-4D24C276A683}"/>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777FADE1-5390-CEEA-9DD4-0C0F9CAC6A77}"/>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a:extLst>
                  <a:ext uri="{FF2B5EF4-FFF2-40B4-BE49-F238E27FC236}">
                    <a16:creationId xmlns:a16="http://schemas.microsoft.com/office/drawing/2014/main" id="{E70E4DCD-E998-47BF-878A-1B815934DC3F}"/>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 name="TextBox 8">
              <a:extLst>
                <a:ext uri="{FF2B5EF4-FFF2-40B4-BE49-F238E27FC236}">
                  <a16:creationId xmlns:a16="http://schemas.microsoft.com/office/drawing/2014/main" id="{AEF9611D-6F32-DDEB-DD08-08F98782F695}"/>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General Staff Building, SRN</a:t>
              </a:r>
            </a:p>
          </p:txBody>
        </p:sp>
        <p:sp>
          <p:nvSpPr>
            <p:cNvPr id="10" name="TextBox 9">
              <a:extLst>
                <a:ext uri="{FF2B5EF4-FFF2-40B4-BE49-F238E27FC236}">
                  <a16:creationId xmlns:a16="http://schemas.microsoft.com/office/drawing/2014/main" id="{E8F00B50-694D-C0C1-D25A-88BAED989A5D}"/>
                </a:ext>
              </a:extLst>
            </p:cNvPr>
            <p:cNvSpPr txBox="1"/>
            <p:nvPr/>
          </p:nvSpPr>
          <p:spPr>
            <a:xfrm>
              <a:off x="2429057" y="945322"/>
              <a:ext cx="3575018"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SRNTGT106  CATCODE: 11</a:t>
              </a:r>
            </a:p>
            <a:p>
              <a:pPr marL="0" lvl="0" indent="0" algn="l" rtl="0">
                <a:spcBef>
                  <a:spcPts val="0"/>
                </a:spcBef>
                <a:spcAft>
                  <a:spcPts val="0"/>
                </a:spcAft>
                <a:buNone/>
              </a:pPr>
              <a:r>
                <a:rPr lang="en-GB" sz="1500" b="1" dirty="0"/>
                <a:t>MIDB GEO:</a:t>
              </a:r>
              <a:r>
                <a:rPr lang="pt-BR" sz="1500" b="1" dirty="0"/>
                <a:t> N 68 58.149 E 033 04.891 </a:t>
              </a:r>
            </a:p>
            <a:p>
              <a:pPr marL="0" lvl="0" indent="0" algn="l" rtl="0">
                <a:spcBef>
                  <a:spcPts val="0"/>
                </a:spcBef>
                <a:spcAft>
                  <a:spcPts val="0"/>
                </a:spcAft>
                <a:buNone/>
              </a:pPr>
              <a:r>
                <a:rPr lang="en-GB" sz="1500" b="1" dirty="0"/>
                <a:t>ICOD: 2011-JUL-06 DOI:2011-JUL-06</a:t>
              </a:r>
            </a:p>
          </p:txBody>
        </p:sp>
        <p:sp>
          <p:nvSpPr>
            <p:cNvPr id="11" name="TextBox 10">
              <a:extLst>
                <a:ext uri="{FF2B5EF4-FFF2-40B4-BE49-F238E27FC236}">
                  <a16:creationId xmlns:a16="http://schemas.microsoft.com/office/drawing/2014/main" id="{E900E57E-C8AA-CBFD-47C2-FEDA1A5690C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 name="TextBox 11">
              <a:extLst>
                <a:ext uri="{FF2B5EF4-FFF2-40B4-BE49-F238E27FC236}">
                  <a16:creationId xmlns:a16="http://schemas.microsoft.com/office/drawing/2014/main" id="{D2E912BC-F471-58DA-A0EC-A0246C1C8E10}"/>
                </a:ext>
              </a:extLst>
            </p:cNvPr>
            <p:cNvSpPr txBox="1"/>
            <p:nvPr/>
          </p:nvSpPr>
          <p:spPr>
            <a:xfrm>
              <a:off x="11347323" y="1112228"/>
              <a:ext cx="3770092" cy="323165"/>
            </a:xfrm>
            <a:prstGeom prst="rect">
              <a:avLst/>
            </a:prstGeom>
            <a:noFill/>
          </p:spPr>
          <p:txBody>
            <a:bodyPr wrap="square">
              <a:spAutoFit/>
            </a:bodyPr>
            <a:lstStyle/>
            <a:p>
              <a:pPr marL="0" lvl="0" indent="0" algn="ctr" rtl="0">
                <a:spcBef>
                  <a:spcPts val="0"/>
                </a:spcBef>
                <a:spcAft>
                  <a:spcPts val="0"/>
                </a:spcAft>
                <a:buNone/>
              </a:pPr>
              <a:r>
                <a:rPr lang="en-GB" sz="1500" b="1" dirty="0"/>
                <a:t>DECL ON: 2061-JUL-06</a:t>
              </a:r>
            </a:p>
          </p:txBody>
        </p:sp>
        <p:pic>
          <p:nvPicPr>
            <p:cNvPr id="13" name="Picture 12" descr="D:\GIT PROJECTS\OPAT-background\Virtual Intelligence Service only logo.PNG">
              <a:extLst>
                <a:ext uri="{FF2B5EF4-FFF2-40B4-BE49-F238E27FC236}">
                  <a16:creationId xmlns:a16="http://schemas.microsoft.com/office/drawing/2014/main" id="{81B2D4EE-5067-7EE9-B6EF-0A286E66D6E6}"/>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4" name="Rektangel 11">
              <a:extLst>
                <a:ext uri="{FF2B5EF4-FFF2-40B4-BE49-F238E27FC236}">
                  <a16:creationId xmlns:a16="http://schemas.microsoft.com/office/drawing/2014/main" id="{EFFF8A1B-0F0F-244D-E9B8-763C247EE823}"/>
                </a:ext>
              </a:extLst>
            </p:cNvPr>
            <p:cNvSpPr/>
            <p:nvPr/>
          </p:nvSpPr>
          <p:spPr>
            <a:xfrm>
              <a:off x="10152898" y="870553"/>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TotalTime>
  <Words>2237</Words>
  <Application>Microsoft Office PowerPoint</Application>
  <PresentationFormat>Custom</PresentationFormat>
  <Paragraphs>452</Paragraphs>
  <Slides>21</Slides>
  <Notes>20</Notes>
  <HiddenSlides>13</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Simple Light</vt:lpstr>
      <vt:lpstr>TARGET FOLDER  SRNTGT106  General Staff Building, SRN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BAKCUP SLIDES AFTER THIS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XXXXXXX  [FACILITY NAME, COUNTRY CODE]</dc:title>
  <cp:lastModifiedBy>Jon Desmarais</cp:lastModifiedBy>
  <cp:revision>9</cp:revision>
  <dcterms:modified xsi:type="dcterms:W3CDTF">2025-01-06T15:41:40Z</dcterms:modified>
</cp:coreProperties>
</file>